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2344400" cy="154352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74"/>
  </p:normalViewPr>
  <p:slideViewPr>
    <p:cSldViewPr snapToGrid="0">
      <p:cViewPr varScale="1">
        <p:scale>
          <a:sx n="45" d="100"/>
          <a:sy n="45" d="100"/>
        </p:scale>
        <p:origin x="3112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25830" y="2526096"/>
            <a:ext cx="10492740" cy="5373758"/>
          </a:xfrm>
        </p:spPr>
        <p:txBody>
          <a:bodyPr anchor="b"/>
          <a:lstStyle>
            <a:lvl1pPr algn="ctr">
              <a:defRPr sz="8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3050" y="8107087"/>
            <a:ext cx="9258300" cy="3726614"/>
          </a:xfrm>
        </p:spPr>
        <p:txBody>
          <a:bodyPr/>
          <a:lstStyle>
            <a:lvl1pPr marL="0" indent="0" algn="ctr">
              <a:buNone/>
              <a:defRPr sz="3240"/>
            </a:lvl1pPr>
            <a:lvl2pPr marL="617220" indent="0" algn="ctr">
              <a:buNone/>
              <a:defRPr sz="2700"/>
            </a:lvl2pPr>
            <a:lvl3pPr marL="1234440" indent="0" algn="ctr">
              <a:buNone/>
              <a:defRPr sz="2430"/>
            </a:lvl3pPr>
            <a:lvl4pPr marL="1851660" indent="0" algn="ctr">
              <a:buNone/>
              <a:defRPr sz="2160"/>
            </a:lvl4pPr>
            <a:lvl5pPr marL="2468880" indent="0" algn="ctr">
              <a:buNone/>
              <a:defRPr sz="2160"/>
            </a:lvl5pPr>
            <a:lvl6pPr marL="3086100" indent="0" algn="ctr">
              <a:buNone/>
              <a:defRPr sz="2160"/>
            </a:lvl6pPr>
            <a:lvl7pPr marL="3703320" indent="0" algn="ctr">
              <a:buNone/>
              <a:defRPr sz="2160"/>
            </a:lvl7pPr>
            <a:lvl8pPr marL="4320540" indent="0" algn="ctr">
              <a:buNone/>
              <a:defRPr sz="2160"/>
            </a:lvl8pPr>
            <a:lvl9pPr marL="4937760" indent="0" algn="ctr">
              <a:buNone/>
              <a:defRPr sz="21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C257B-677B-744C-8C9F-41123C99EE87}" type="datetimeFigureOut">
              <a:rPr lang="en-US" smtClean="0"/>
              <a:t>1/24/25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AB5A7-137F-304C-8FB3-37CF990876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862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C257B-677B-744C-8C9F-41123C99EE87}" type="datetimeFigureOut">
              <a:rPr lang="en-US" smtClean="0"/>
              <a:t>1/24/25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AB5A7-137F-304C-8FB3-37CF990876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464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3962" y="821785"/>
            <a:ext cx="2661761" cy="1308067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48678" y="821785"/>
            <a:ext cx="7830979" cy="1308067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C257B-677B-744C-8C9F-41123C99EE87}" type="datetimeFigureOut">
              <a:rPr lang="en-US" smtClean="0"/>
              <a:t>1/24/25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AB5A7-137F-304C-8FB3-37CF990876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092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C257B-677B-744C-8C9F-41123C99EE87}" type="datetimeFigureOut">
              <a:rPr lang="en-US" smtClean="0"/>
              <a:t>1/24/25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AB5A7-137F-304C-8FB3-37CF990876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4018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2249" y="3848101"/>
            <a:ext cx="10647045" cy="6420640"/>
          </a:xfrm>
        </p:spPr>
        <p:txBody>
          <a:bodyPr anchor="b"/>
          <a:lstStyle>
            <a:lvl1pPr>
              <a:defRPr sz="8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2249" y="10329482"/>
            <a:ext cx="10647045" cy="3376463"/>
          </a:xfrm>
        </p:spPr>
        <p:txBody>
          <a:bodyPr/>
          <a:lstStyle>
            <a:lvl1pPr marL="0" indent="0">
              <a:buNone/>
              <a:defRPr sz="3240">
                <a:solidFill>
                  <a:schemeClr val="tx1">
                    <a:tint val="82000"/>
                  </a:schemeClr>
                </a:solidFill>
              </a:defRPr>
            </a:lvl1pPr>
            <a:lvl2pPr marL="617220" indent="0">
              <a:buNone/>
              <a:defRPr sz="2700">
                <a:solidFill>
                  <a:schemeClr val="tx1">
                    <a:tint val="82000"/>
                  </a:schemeClr>
                </a:solidFill>
              </a:defRPr>
            </a:lvl2pPr>
            <a:lvl3pPr marL="1234440" indent="0">
              <a:buNone/>
              <a:defRPr sz="2430">
                <a:solidFill>
                  <a:schemeClr val="tx1">
                    <a:tint val="82000"/>
                  </a:schemeClr>
                </a:solidFill>
              </a:defRPr>
            </a:lvl3pPr>
            <a:lvl4pPr marL="1851660" indent="0">
              <a:buNone/>
              <a:defRPr sz="2160">
                <a:solidFill>
                  <a:schemeClr val="tx1">
                    <a:tint val="82000"/>
                  </a:schemeClr>
                </a:solidFill>
              </a:defRPr>
            </a:lvl4pPr>
            <a:lvl5pPr marL="2468880" indent="0">
              <a:buNone/>
              <a:defRPr sz="2160">
                <a:solidFill>
                  <a:schemeClr val="tx1">
                    <a:tint val="82000"/>
                  </a:schemeClr>
                </a:solidFill>
              </a:defRPr>
            </a:lvl5pPr>
            <a:lvl6pPr marL="3086100" indent="0">
              <a:buNone/>
              <a:defRPr sz="2160">
                <a:solidFill>
                  <a:schemeClr val="tx1">
                    <a:tint val="82000"/>
                  </a:schemeClr>
                </a:solidFill>
              </a:defRPr>
            </a:lvl6pPr>
            <a:lvl7pPr marL="3703320" indent="0">
              <a:buNone/>
              <a:defRPr sz="2160">
                <a:solidFill>
                  <a:schemeClr val="tx1">
                    <a:tint val="82000"/>
                  </a:schemeClr>
                </a:solidFill>
              </a:defRPr>
            </a:lvl7pPr>
            <a:lvl8pPr marL="4320540" indent="0">
              <a:buNone/>
              <a:defRPr sz="2160">
                <a:solidFill>
                  <a:schemeClr val="tx1">
                    <a:tint val="82000"/>
                  </a:schemeClr>
                </a:solidFill>
              </a:defRPr>
            </a:lvl8pPr>
            <a:lvl9pPr marL="4937760" indent="0">
              <a:buNone/>
              <a:defRPr sz="21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C257B-677B-744C-8C9F-41123C99EE87}" type="datetimeFigureOut">
              <a:rPr lang="en-US" smtClean="0"/>
              <a:t>1/24/25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AB5A7-137F-304C-8FB3-37CF990876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11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8678" y="4108924"/>
            <a:ext cx="5246370" cy="97935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9353" y="4108924"/>
            <a:ext cx="5246370" cy="97935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C257B-677B-744C-8C9F-41123C99EE87}" type="datetimeFigureOut">
              <a:rPr lang="en-US" smtClean="0"/>
              <a:t>1/24/25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AB5A7-137F-304C-8FB3-37CF990876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510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285" y="821788"/>
            <a:ext cx="10647045" cy="298343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0287" y="3783784"/>
            <a:ext cx="5222259" cy="1854374"/>
          </a:xfrm>
        </p:spPr>
        <p:txBody>
          <a:bodyPr anchor="b"/>
          <a:lstStyle>
            <a:lvl1pPr marL="0" indent="0">
              <a:buNone/>
              <a:defRPr sz="3240" b="1"/>
            </a:lvl1pPr>
            <a:lvl2pPr marL="617220" indent="0">
              <a:buNone/>
              <a:defRPr sz="2700" b="1"/>
            </a:lvl2pPr>
            <a:lvl3pPr marL="1234440" indent="0">
              <a:buNone/>
              <a:defRPr sz="2430" b="1"/>
            </a:lvl3pPr>
            <a:lvl4pPr marL="1851660" indent="0">
              <a:buNone/>
              <a:defRPr sz="2160" b="1"/>
            </a:lvl4pPr>
            <a:lvl5pPr marL="2468880" indent="0">
              <a:buNone/>
              <a:defRPr sz="2160" b="1"/>
            </a:lvl5pPr>
            <a:lvl6pPr marL="3086100" indent="0">
              <a:buNone/>
              <a:defRPr sz="2160" b="1"/>
            </a:lvl6pPr>
            <a:lvl7pPr marL="3703320" indent="0">
              <a:buNone/>
              <a:defRPr sz="2160" b="1"/>
            </a:lvl7pPr>
            <a:lvl8pPr marL="4320540" indent="0">
              <a:buNone/>
              <a:defRPr sz="2160" b="1"/>
            </a:lvl8pPr>
            <a:lvl9pPr marL="4937760" indent="0">
              <a:buNone/>
              <a:defRPr sz="21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0287" y="5638159"/>
            <a:ext cx="5222259" cy="82928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49353" y="3783784"/>
            <a:ext cx="5247978" cy="1854374"/>
          </a:xfrm>
        </p:spPr>
        <p:txBody>
          <a:bodyPr anchor="b"/>
          <a:lstStyle>
            <a:lvl1pPr marL="0" indent="0">
              <a:buNone/>
              <a:defRPr sz="3240" b="1"/>
            </a:lvl1pPr>
            <a:lvl2pPr marL="617220" indent="0">
              <a:buNone/>
              <a:defRPr sz="2700" b="1"/>
            </a:lvl2pPr>
            <a:lvl3pPr marL="1234440" indent="0">
              <a:buNone/>
              <a:defRPr sz="2430" b="1"/>
            </a:lvl3pPr>
            <a:lvl4pPr marL="1851660" indent="0">
              <a:buNone/>
              <a:defRPr sz="2160" b="1"/>
            </a:lvl4pPr>
            <a:lvl5pPr marL="2468880" indent="0">
              <a:buNone/>
              <a:defRPr sz="2160" b="1"/>
            </a:lvl5pPr>
            <a:lvl6pPr marL="3086100" indent="0">
              <a:buNone/>
              <a:defRPr sz="2160" b="1"/>
            </a:lvl6pPr>
            <a:lvl7pPr marL="3703320" indent="0">
              <a:buNone/>
              <a:defRPr sz="2160" b="1"/>
            </a:lvl7pPr>
            <a:lvl8pPr marL="4320540" indent="0">
              <a:buNone/>
              <a:defRPr sz="2160" b="1"/>
            </a:lvl8pPr>
            <a:lvl9pPr marL="4937760" indent="0">
              <a:buNone/>
              <a:defRPr sz="21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49353" y="5638159"/>
            <a:ext cx="5247978" cy="82928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C257B-677B-744C-8C9F-41123C99EE87}" type="datetimeFigureOut">
              <a:rPr lang="en-US" smtClean="0"/>
              <a:t>1/24/25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AB5A7-137F-304C-8FB3-37CF990876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059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C257B-677B-744C-8C9F-41123C99EE87}" type="datetimeFigureOut">
              <a:rPr lang="en-US" smtClean="0"/>
              <a:t>1/24/25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AB5A7-137F-304C-8FB3-37CF990876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320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C257B-677B-744C-8C9F-41123C99EE87}" type="datetimeFigureOut">
              <a:rPr lang="en-US" smtClean="0"/>
              <a:t>1/24/25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AB5A7-137F-304C-8FB3-37CF990876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4235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286" y="1029018"/>
            <a:ext cx="3981390" cy="3601561"/>
          </a:xfrm>
        </p:spPr>
        <p:txBody>
          <a:bodyPr anchor="b"/>
          <a:lstStyle>
            <a:lvl1pPr>
              <a:defRPr sz="43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47978" y="2222395"/>
            <a:ext cx="6249353" cy="10969041"/>
          </a:xfrm>
        </p:spPr>
        <p:txBody>
          <a:bodyPr/>
          <a:lstStyle>
            <a:lvl1pPr>
              <a:defRPr sz="4320"/>
            </a:lvl1pPr>
            <a:lvl2pPr>
              <a:defRPr sz="3780"/>
            </a:lvl2pPr>
            <a:lvl3pPr>
              <a:defRPr sz="324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286" y="4630579"/>
            <a:ext cx="3981390" cy="8578720"/>
          </a:xfrm>
        </p:spPr>
        <p:txBody>
          <a:bodyPr/>
          <a:lstStyle>
            <a:lvl1pPr marL="0" indent="0">
              <a:buNone/>
              <a:defRPr sz="2160"/>
            </a:lvl1pPr>
            <a:lvl2pPr marL="617220" indent="0">
              <a:buNone/>
              <a:defRPr sz="1890"/>
            </a:lvl2pPr>
            <a:lvl3pPr marL="1234440" indent="0">
              <a:buNone/>
              <a:defRPr sz="1620"/>
            </a:lvl3pPr>
            <a:lvl4pPr marL="1851660" indent="0">
              <a:buNone/>
              <a:defRPr sz="1350"/>
            </a:lvl4pPr>
            <a:lvl5pPr marL="2468880" indent="0">
              <a:buNone/>
              <a:defRPr sz="1350"/>
            </a:lvl5pPr>
            <a:lvl6pPr marL="3086100" indent="0">
              <a:buNone/>
              <a:defRPr sz="1350"/>
            </a:lvl6pPr>
            <a:lvl7pPr marL="3703320" indent="0">
              <a:buNone/>
              <a:defRPr sz="1350"/>
            </a:lvl7pPr>
            <a:lvl8pPr marL="4320540" indent="0">
              <a:buNone/>
              <a:defRPr sz="1350"/>
            </a:lvl8pPr>
            <a:lvl9pPr marL="4937760" indent="0">
              <a:buNone/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C257B-677B-744C-8C9F-41123C99EE87}" type="datetimeFigureOut">
              <a:rPr lang="en-US" smtClean="0"/>
              <a:t>1/24/25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AB5A7-137F-304C-8FB3-37CF990876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5777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286" y="1029018"/>
            <a:ext cx="3981390" cy="3601561"/>
          </a:xfrm>
        </p:spPr>
        <p:txBody>
          <a:bodyPr anchor="b"/>
          <a:lstStyle>
            <a:lvl1pPr>
              <a:defRPr sz="43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47978" y="2222395"/>
            <a:ext cx="6249353" cy="10969041"/>
          </a:xfrm>
        </p:spPr>
        <p:txBody>
          <a:bodyPr anchor="t"/>
          <a:lstStyle>
            <a:lvl1pPr marL="0" indent="0">
              <a:buNone/>
              <a:defRPr sz="4320"/>
            </a:lvl1pPr>
            <a:lvl2pPr marL="617220" indent="0">
              <a:buNone/>
              <a:defRPr sz="3780"/>
            </a:lvl2pPr>
            <a:lvl3pPr marL="1234440" indent="0">
              <a:buNone/>
              <a:defRPr sz="3240"/>
            </a:lvl3pPr>
            <a:lvl4pPr marL="1851660" indent="0">
              <a:buNone/>
              <a:defRPr sz="2700"/>
            </a:lvl4pPr>
            <a:lvl5pPr marL="2468880" indent="0">
              <a:buNone/>
              <a:defRPr sz="2700"/>
            </a:lvl5pPr>
            <a:lvl6pPr marL="3086100" indent="0">
              <a:buNone/>
              <a:defRPr sz="2700"/>
            </a:lvl6pPr>
            <a:lvl7pPr marL="3703320" indent="0">
              <a:buNone/>
              <a:defRPr sz="2700"/>
            </a:lvl7pPr>
            <a:lvl8pPr marL="4320540" indent="0">
              <a:buNone/>
              <a:defRPr sz="2700"/>
            </a:lvl8pPr>
            <a:lvl9pPr marL="4937760" indent="0">
              <a:buNone/>
              <a:defRPr sz="2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286" y="4630579"/>
            <a:ext cx="3981390" cy="8578720"/>
          </a:xfrm>
        </p:spPr>
        <p:txBody>
          <a:bodyPr/>
          <a:lstStyle>
            <a:lvl1pPr marL="0" indent="0">
              <a:buNone/>
              <a:defRPr sz="2160"/>
            </a:lvl1pPr>
            <a:lvl2pPr marL="617220" indent="0">
              <a:buNone/>
              <a:defRPr sz="1890"/>
            </a:lvl2pPr>
            <a:lvl3pPr marL="1234440" indent="0">
              <a:buNone/>
              <a:defRPr sz="1620"/>
            </a:lvl3pPr>
            <a:lvl4pPr marL="1851660" indent="0">
              <a:buNone/>
              <a:defRPr sz="1350"/>
            </a:lvl4pPr>
            <a:lvl5pPr marL="2468880" indent="0">
              <a:buNone/>
              <a:defRPr sz="1350"/>
            </a:lvl5pPr>
            <a:lvl6pPr marL="3086100" indent="0">
              <a:buNone/>
              <a:defRPr sz="1350"/>
            </a:lvl6pPr>
            <a:lvl7pPr marL="3703320" indent="0">
              <a:buNone/>
              <a:defRPr sz="1350"/>
            </a:lvl7pPr>
            <a:lvl8pPr marL="4320540" indent="0">
              <a:buNone/>
              <a:defRPr sz="1350"/>
            </a:lvl8pPr>
            <a:lvl9pPr marL="4937760" indent="0">
              <a:buNone/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C257B-677B-744C-8C9F-41123C99EE87}" type="datetimeFigureOut">
              <a:rPr lang="en-US" smtClean="0"/>
              <a:t>1/24/25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AB5A7-137F-304C-8FB3-37CF990876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829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8678" y="821788"/>
            <a:ext cx="10647045" cy="2983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8678" y="4108924"/>
            <a:ext cx="10647045" cy="97935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48677" y="14306205"/>
            <a:ext cx="2777490" cy="82178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AAC257B-677B-744C-8C9F-41123C99EE87}" type="datetimeFigureOut">
              <a:rPr lang="en-US" smtClean="0"/>
              <a:t>1/24/25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89083" y="14306205"/>
            <a:ext cx="4166235" cy="82178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18233" y="14306205"/>
            <a:ext cx="2777490" cy="82178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54AB5A7-137F-304C-8FB3-37CF990876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149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34440" rtl="0" eaLnBrk="1" latinLnBrk="0" hangingPunct="1">
        <a:lnSpc>
          <a:spcPct val="90000"/>
        </a:lnSpc>
        <a:spcBef>
          <a:spcPct val="0"/>
        </a:spcBef>
        <a:buNone/>
        <a:defRPr sz="59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8610" indent="-308610" algn="l" defTabSz="1234440" rtl="0" eaLnBrk="1" latinLnBrk="0" hangingPunct="1">
        <a:lnSpc>
          <a:spcPct val="90000"/>
        </a:lnSpc>
        <a:spcBef>
          <a:spcPts val="1350"/>
        </a:spcBef>
        <a:buFont typeface="Arial" panose="020B0604020202020204" pitchFamily="34" charset="0"/>
        <a:buChar char="•"/>
        <a:defRPr sz="3780" kern="1200">
          <a:solidFill>
            <a:schemeClr val="tx1"/>
          </a:solidFill>
          <a:latin typeface="+mn-lt"/>
          <a:ea typeface="+mn-ea"/>
          <a:cs typeface="+mn-cs"/>
        </a:defRPr>
      </a:lvl1pPr>
      <a:lvl2pPr marL="925830" indent="-308610" algn="l" defTabSz="1234440" rtl="0" eaLnBrk="1" latinLnBrk="0" hangingPunct="1">
        <a:lnSpc>
          <a:spcPct val="90000"/>
        </a:lnSpc>
        <a:spcBef>
          <a:spcPts val="675"/>
        </a:spcBef>
        <a:buFont typeface="Arial" panose="020B0604020202020204" pitchFamily="34" charset="0"/>
        <a:buChar char="•"/>
        <a:defRPr sz="3240" kern="1200">
          <a:solidFill>
            <a:schemeClr val="tx1"/>
          </a:solidFill>
          <a:latin typeface="+mn-lt"/>
          <a:ea typeface="+mn-ea"/>
          <a:cs typeface="+mn-cs"/>
        </a:defRPr>
      </a:lvl2pPr>
      <a:lvl3pPr marL="1543050" indent="-308610" algn="l" defTabSz="1234440" rtl="0" eaLnBrk="1" latinLnBrk="0" hangingPunct="1">
        <a:lnSpc>
          <a:spcPct val="90000"/>
        </a:lnSpc>
        <a:spcBef>
          <a:spcPts val="675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160270" indent="-308610" algn="l" defTabSz="1234440" rtl="0" eaLnBrk="1" latinLnBrk="0" hangingPunct="1">
        <a:lnSpc>
          <a:spcPct val="90000"/>
        </a:lnSpc>
        <a:spcBef>
          <a:spcPts val="675"/>
        </a:spcBef>
        <a:buFont typeface="Arial" panose="020B0604020202020204" pitchFamily="34" charset="0"/>
        <a:buChar char="•"/>
        <a:defRPr sz="2430" kern="1200">
          <a:solidFill>
            <a:schemeClr val="tx1"/>
          </a:solidFill>
          <a:latin typeface="+mn-lt"/>
          <a:ea typeface="+mn-ea"/>
          <a:cs typeface="+mn-cs"/>
        </a:defRPr>
      </a:lvl4pPr>
      <a:lvl5pPr marL="2777490" indent="-308610" algn="l" defTabSz="1234440" rtl="0" eaLnBrk="1" latinLnBrk="0" hangingPunct="1">
        <a:lnSpc>
          <a:spcPct val="90000"/>
        </a:lnSpc>
        <a:spcBef>
          <a:spcPts val="675"/>
        </a:spcBef>
        <a:buFont typeface="Arial" panose="020B0604020202020204" pitchFamily="34" charset="0"/>
        <a:buChar char="•"/>
        <a:defRPr sz="2430" kern="1200">
          <a:solidFill>
            <a:schemeClr val="tx1"/>
          </a:solidFill>
          <a:latin typeface="+mn-lt"/>
          <a:ea typeface="+mn-ea"/>
          <a:cs typeface="+mn-cs"/>
        </a:defRPr>
      </a:lvl5pPr>
      <a:lvl6pPr marL="3394710" indent="-308610" algn="l" defTabSz="1234440" rtl="0" eaLnBrk="1" latinLnBrk="0" hangingPunct="1">
        <a:lnSpc>
          <a:spcPct val="90000"/>
        </a:lnSpc>
        <a:spcBef>
          <a:spcPts val="675"/>
        </a:spcBef>
        <a:buFont typeface="Arial" panose="020B0604020202020204" pitchFamily="34" charset="0"/>
        <a:buChar char="•"/>
        <a:defRPr sz="2430" kern="1200">
          <a:solidFill>
            <a:schemeClr val="tx1"/>
          </a:solidFill>
          <a:latin typeface="+mn-lt"/>
          <a:ea typeface="+mn-ea"/>
          <a:cs typeface="+mn-cs"/>
        </a:defRPr>
      </a:lvl6pPr>
      <a:lvl7pPr marL="4011930" indent="-308610" algn="l" defTabSz="1234440" rtl="0" eaLnBrk="1" latinLnBrk="0" hangingPunct="1">
        <a:lnSpc>
          <a:spcPct val="90000"/>
        </a:lnSpc>
        <a:spcBef>
          <a:spcPts val="675"/>
        </a:spcBef>
        <a:buFont typeface="Arial" panose="020B0604020202020204" pitchFamily="34" charset="0"/>
        <a:buChar char="•"/>
        <a:defRPr sz="2430" kern="1200">
          <a:solidFill>
            <a:schemeClr val="tx1"/>
          </a:solidFill>
          <a:latin typeface="+mn-lt"/>
          <a:ea typeface="+mn-ea"/>
          <a:cs typeface="+mn-cs"/>
        </a:defRPr>
      </a:lvl7pPr>
      <a:lvl8pPr marL="4629150" indent="-308610" algn="l" defTabSz="1234440" rtl="0" eaLnBrk="1" latinLnBrk="0" hangingPunct="1">
        <a:lnSpc>
          <a:spcPct val="90000"/>
        </a:lnSpc>
        <a:spcBef>
          <a:spcPts val="675"/>
        </a:spcBef>
        <a:buFont typeface="Arial" panose="020B0604020202020204" pitchFamily="34" charset="0"/>
        <a:buChar char="•"/>
        <a:defRPr sz="2430" kern="1200">
          <a:solidFill>
            <a:schemeClr val="tx1"/>
          </a:solidFill>
          <a:latin typeface="+mn-lt"/>
          <a:ea typeface="+mn-ea"/>
          <a:cs typeface="+mn-cs"/>
        </a:defRPr>
      </a:lvl8pPr>
      <a:lvl9pPr marL="5246370" indent="-308610" algn="l" defTabSz="1234440" rtl="0" eaLnBrk="1" latinLnBrk="0" hangingPunct="1">
        <a:lnSpc>
          <a:spcPct val="90000"/>
        </a:lnSpc>
        <a:spcBef>
          <a:spcPts val="675"/>
        </a:spcBef>
        <a:buFont typeface="Arial" panose="020B0604020202020204" pitchFamily="34" charset="0"/>
        <a:buChar char="•"/>
        <a:defRPr sz="24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34440" rtl="0" eaLnBrk="1" latinLnBrk="0" hangingPunct="1">
        <a:defRPr sz="2430" kern="1200">
          <a:solidFill>
            <a:schemeClr val="tx1"/>
          </a:solidFill>
          <a:latin typeface="+mn-lt"/>
          <a:ea typeface="+mn-ea"/>
          <a:cs typeface="+mn-cs"/>
        </a:defRPr>
      </a:lvl1pPr>
      <a:lvl2pPr marL="617220" algn="l" defTabSz="1234440" rtl="0" eaLnBrk="1" latinLnBrk="0" hangingPunct="1">
        <a:defRPr sz="2430" kern="1200">
          <a:solidFill>
            <a:schemeClr val="tx1"/>
          </a:solidFill>
          <a:latin typeface="+mn-lt"/>
          <a:ea typeface="+mn-ea"/>
          <a:cs typeface="+mn-cs"/>
        </a:defRPr>
      </a:lvl2pPr>
      <a:lvl3pPr marL="1234440" algn="l" defTabSz="1234440" rtl="0" eaLnBrk="1" latinLnBrk="0" hangingPunct="1">
        <a:defRPr sz="2430" kern="1200">
          <a:solidFill>
            <a:schemeClr val="tx1"/>
          </a:solidFill>
          <a:latin typeface="+mn-lt"/>
          <a:ea typeface="+mn-ea"/>
          <a:cs typeface="+mn-cs"/>
        </a:defRPr>
      </a:lvl3pPr>
      <a:lvl4pPr marL="1851660" algn="l" defTabSz="1234440" rtl="0" eaLnBrk="1" latinLnBrk="0" hangingPunct="1">
        <a:defRPr sz="243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algn="l" defTabSz="1234440" rtl="0" eaLnBrk="1" latinLnBrk="0" hangingPunct="1">
        <a:defRPr sz="2430" kern="1200">
          <a:solidFill>
            <a:schemeClr val="tx1"/>
          </a:solidFill>
          <a:latin typeface="+mn-lt"/>
          <a:ea typeface="+mn-ea"/>
          <a:cs typeface="+mn-cs"/>
        </a:defRPr>
      </a:lvl5pPr>
      <a:lvl6pPr marL="3086100" algn="l" defTabSz="1234440" rtl="0" eaLnBrk="1" latinLnBrk="0" hangingPunct="1">
        <a:defRPr sz="2430" kern="1200">
          <a:solidFill>
            <a:schemeClr val="tx1"/>
          </a:solidFill>
          <a:latin typeface="+mn-lt"/>
          <a:ea typeface="+mn-ea"/>
          <a:cs typeface="+mn-cs"/>
        </a:defRPr>
      </a:lvl6pPr>
      <a:lvl7pPr marL="3703320" algn="l" defTabSz="1234440" rtl="0" eaLnBrk="1" latinLnBrk="0" hangingPunct="1">
        <a:defRPr sz="243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algn="l" defTabSz="1234440" rtl="0" eaLnBrk="1" latinLnBrk="0" hangingPunct="1">
        <a:defRPr sz="2430" kern="1200">
          <a:solidFill>
            <a:schemeClr val="tx1"/>
          </a:solidFill>
          <a:latin typeface="+mn-lt"/>
          <a:ea typeface="+mn-ea"/>
          <a:cs typeface="+mn-cs"/>
        </a:defRPr>
      </a:lvl8pPr>
      <a:lvl9pPr marL="4937760" algn="l" defTabSz="1234440" rtl="0" eaLnBrk="1" latinLnBrk="0" hangingPunct="1">
        <a:defRPr sz="24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group of people on a bridge with a city in the background&#10;&#10;Description automatically generated">
            <a:extLst>
              <a:ext uri="{FF2B5EF4-FFF2-40B4-BE49-F238E27FC236}">
                <a16:creationId xmlns:a16="http://schemas.microsoft.com/office/drawing/2014/main" id="{DEDCB1CF-DFDB-CD7C-0ACD-C7F7622C63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344400" cy="154305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18A1B23-16B7-C74F-B2BE-DAB11E31A17B}"/>
              </a:ext>
            </a:extLst>
          </p:cNvPr>
          <p:cNvSpPr txBox="1"/>
          <p:nvPr/>
        </p:nvSpPr>
        <p:spPr>
          <a:xfrm>
            <a:off x="8836084" y="14681992"/>
            <a:ext cx="31852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spc="-150" dirty="0">
                <a:solidFill>
                  <a:schemeClr val="bg1"/>
                </a:solidFill>
                <a:latin typeface="Aptos Narrow" panose="020B0004020202020204" pitchFamily="34" charset="0"/>
                <a:cs typeface="Arial Narrow" panose="020B0604020202020204" pitchFamily="34" charset="0"/>
              </a:rPr>
              <a:t>TYPE CODE HERE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8715888-9FA9-8EE2-6B3D-6E2C3280D9EC}"/>
              </a:ext>
            </a:extLst>
          </p:cNvPr>
          <p:cNvSpPr txBox="1"/>
          <p:nvPr/>
        </p:nvSpPr>
        <p:spPr>
          <a:xfrm>
            <a:off x="7816909" y="8405017"/>
            <a:ext cx="31852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spc="-150" dirty="0">
                <a:solidFill>
                  <a:srgbClr val="CC0027"/>
                </a:solidFill>
                <a:latin typeface="Aptos Narrow" panose="020B0004020202020204" pitchFamily="34" charset="0"/>
                <a:cs typeface="Arial Narrow" panose="020B0604020202020204" pitchFamily="34" charset="0"/>
              </a:rPr>
              <a:t>TYPE CODE HERE</a:t>
            </a:r>
          </a:p>
        </p:txBody>
      </p:sp>
    </p:spTree>
    <p:extLst>
      <p:ext uri="{BB962C8B-B14F-4D97-AF65-F5344CB8AC3E}">
        <p14:creationId xmlns:p14="http://schemas.microsoft.com/office/powerpoint/2010/main" val="33579044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59E4F2488BC90498286CA28DE8639C8" ma:contentTypeVersion="15" ma:contentTypeDescription="Create a new document." ma:contentTypeScope="" ma:versionID="88ae2835c1d728604b03a26f163f0915">
  <xsd:schema xmlns:xsd="http://www.w3.org/2001/XMLSchema" xmlns:xs="http://www.w3.org/2001/XMLSchema" xmlns:p="http://schemas.microsoft.com/office/2006/metadata/properties" xmlns:ns2="2aba78be-8aab-4312-a79a-c7ce9097bb7c" xmlns:ns3="e2ef0b98-d825-402f-a3fe-4d0b8b921c96" targetNamespace="http://schemas.microsoft.com/office/2006/metadata/properties" ma:root="true" ma:fieldsID="a9622bd75dcfca9c0255d4035c7d456b" ns2:_="" ns3:_="">
    <xsd:import namespace="2aba78be-8aab-4312-a79a-c7ce9097bb7c"/>
    <xsd:import namespace="e2ef0b98-d825-402f-a3fe-4d0b8b921c9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aba78be-8aab-4312-a79a-c7ce9097bb7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24e98db9-b04d-46f9-a042-860f26b969b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ef0b98-d825-402f-a3fe-4d0b8b921c96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699d1f86-e0d4-433c-8b97-fada581f104d}" ma:internalName="TaxCatchAll" ma:showField="CatchAllData" ma:web="e2ef0b98-d825-402f-a3fe-4d0b8b921c9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aba78be-8aab-4312-a79a-c7ce9097bb7c">
      <Terms xmlns="http://schemas.microsoft.com/office/infopath/2007/PartnerControls"/>
    </lcf76f155ced4ddcb4097134ff3c332f>
    <TaxCatchAll xmlns="e2ef0b98-d825-402f-a3fe-4d0b8b921c96" xsi:nil="true"/>
  </documentManagement>
</p:properties>
</file>

<file path=customXml/itemProps1.xml><?xml version="1.0" encoding="utf-8"?>
<ds:datastoreItem xmlns:ds="http://schemas.openxmlformats.org/officeDocument/2006/customXml" ds:itemID="{927A4242-AF3E-484D-B4CD-BC764745BEEC}"/>
</file>

<file path=customXml/itemProps2.xml><?xml version="1.0" encoding="utf-8"?>
<ds:datastoreItem xmlns:ds="http://schemas.openxmlformats.org/officeDocument/2006/customXml" ds:itemID="{3E8369AF-6029-4DE1-A5F6-B9D7E6E06B93}"/>
</file>

<file path=customXml/itemProps3.xml><?xml version="1.0" encoding="utf-8"?>
<ds:datastoreItem xmlns:ds="http://schemas.openxmlformats.org/officeDocument/2006/customXml" ds:itemID="{FE60D92D-0AAF-461F-AC77-60BC057DCF01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</TotalTime>
  <Words>6</Words>
  <Application>Microsoft Macintosh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Aptos Narrow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DC Bike Ride</dc:creator>
  <cp:lastModifiedBy>DC Bike Ride</cp:lastModifiedBy>
  <cp:revision>1</cp:revision>
  <dcterms:created xsi:type="dcterms:W3CDTF">2025-01-24T15:28:44Z</dcterms:created>
  <dcterms:modified xsi:type="dcterms:W3CDTF">2025-01-24T15:39:04Z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0x010100259E4F2488BC90498286CA28DE8639C8</vt:lpwstr>
  </property>
</Properties>
</file>