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</p:sldIdLst>
  <p:sldSz cx="82296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9"/>
  </p:normalViewPr>
  <p:slideViewPr>
    <p:cSldViewPr snapToGrid="0">
      <p:cViewPr>
        <p:scale>
          <a:sx n="81" d="100"/>
          <a:sy n="81" d="100"/>
        </p:scale>
        <p:origin x="1552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220" y="1346836"/>
            <a:ext cx="6995160" cy="286512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4322446"/>
            <a:ext cx="6172200" cy="1986914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EF5F-DF48-AC47-A695-357D31EAF7BB}" type="datetimeFigureOut">
              <a:rPr lang="en-US" smtClean="0"/>
              <a:t>1/22/25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2FCE0-93E0-8B41-B9C7-824743206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962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EF5F-DF48-AC47-A695-357D31EAF7BB}" type="datetimeFigureOut">
              <a:rPr lang="en-US" smtClean="0"/>
              <a:t>1/22/25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2FCE0-93E0-8B41-B9C7-824743206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34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9308" y="438150"/>
            <a:ext cx="1774508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5785" y="438150"/>
            <a:ext cx="5220653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EF5F-DF48-AC47-A695-357D31EAF7BB}" type="datetimeFigureOut">
              <a:rPr lang="en-US" smtClean="0"/>
              <a:t>1/22/25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2FCE0-93E0-8B41-B9C7-824743206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385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EF5F-DF48-AC47-A695-357D31EAF7BB}" type="datetimeFigureOut">
              <a:rPr lang="en-US" smtClean="0"/>
              <a:t>1/22/25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2FCE0-93E0-8B41-B9C7-824743206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861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499" y="2051688"/>
            <a:ext cx="7098030" cy="3423284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1499" y="5507358"/>
            <a:ext cx="7098030" cy="1800224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82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82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EF5F-DF48-AC47-A695-357D31EAF7BB}" type="datetimeFigureOut">
              <a:rPr lang="en-US" smtClean="0"/>
              <a:t>1/22/25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2FCE0-93E0-8B41-B9C7-824743206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566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5785" y="2190750"/>
            <a:ext cx="349758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6235" y="2190750"/>
            <a:ext cx="349758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EF5F-DF48-AC47-A695-357D31EAF7BB}" type="datetimeFigureOut">
              <a:rPr lang="en-US" smtClean="0"/>
              <a:t>1/22/25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2FCE0-93E0-8B41-B9C7-824743206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907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438152"/>
            <a:ext cx="709803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858" y="2017396"/>
            <a:ext cx="3481506" cy="988694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858" y="3006090"/>
            <a:ext cx="348150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66235" y="2017396"/>
            <a:ext cx="3498652" cy="988694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66235" y="3006090"/>
            <a:ext cx="3498652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EF5F-DF48-AC47-A695-357D31EAF7BB}" type="datetimeFigureOut">
              <a:rPr lang="en-US" smtClean="0"/>
              <a:t>1/22/25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2FCE0-93E0-8B41-B9C7-824743206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517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EF5F-DF48-AC47-A695-357D31EAF7BB}" type="datetimeFigureOut">
              <a:rPr lang="en-US" smtClean="0"/>
              <a:t>1/22/25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2FCE0-93E0-8B41-B9C7-824743206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462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EF5F-DF48-AC47-A695-357D31EAF7BB}" type="datetimeFigureOut">
              <a:rPr lang="en-US" smtClean="0"/>
              <a:t>1/22/25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2FCE0-93E0-8B41-B9C7-824743206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668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548640"/>
            <a:ext cx="2654260" cy="192024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8652" y="1184912"/>
            <a:ext cx="4166235" cy="5848350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2468880"/>
            <a:ext cx="2654260" cy="4573906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EF5F-DF48-AC47-A695-357D31EAF7BB}" type="datetimeFigureOut">
              <a:rPr lang="en-US" smtClean="0"/>
              <a:t>1/22/25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2FCE0-93E0-8B41-B9C7-824743206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582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548640"/>
            <a:ext cx="2654260" cy="192024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98652" y="1184912"/>
            <a:ext cx="4166235" cy="5848350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2468880"/>
            <a:ext cx="2654260" cy="4573906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2EF5F-DF48-AC47-A695-357D31EAF7BB}" type="datetimeFigureOut">
              <a:rPr lang="en-US" smtClean="0"/>
              <a:t>1/22/25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2FCE0-93E0-8B41-B9C7-824743206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601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5785" y="438152"/>
            <a:ext cx="709803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785" y="2190750"/>
            <a:ext cx="709803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5785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E52EF5F-DF48-AC47-A695-357D31EAF7BB}" type="datetimeFigureOut">
              <a:rPr lang="en-US" smtClean="0"/>
              <a:t>1/22/25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6055" y="7627622"/>
            <a:ext cx="277749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2155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042FCE0-93E0-8B41-B9C7-824743206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743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oup of people riding bicycles on a bridge with a city in the background&#10;&#10;Description automatically generated">
            <a:extLst>
              <a:ext uri="{FF2B5EF4-FFF2-40B4-BE49-F238E27FC236}">
                <a16:creationId xmlns:a16="http://schemas.microsoft.com/office/drawing/2014/main" id="{0E1BA365-9CCA-700A-BBEE-497A8FD863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229600" cy="82296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FC86F00-171E-6D73-427E-2EF7D578B579}"/>
              </a:ext>
            </a:extLst>
          </p:cNvPr>
          <p:cNvSpPr txBox="1"/>
          <p:nvPr/>
        </p:nvSpPr>
        <p:spPr>
          <a:xfrm>
            <a:off x="5312980" y="7583214"/>
            <a:ext cx="27927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TYPE CODE HERE</a:t>
            </a:r>
          </a:p>
        </p:txBody>
      </p:sp>
    </p:spTree>
    <p:extLst>
      <p:ext uri="{BB962C8B-B14F-4D97-AF65-F5344CB8AC3E}">
        <p14:creationId xmlns:p14="http://schemas.microsoft.com/office/powerpoint/2010/main" val="3954160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644700-ACA3-B5E4-349E-79BCC225D5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erson and person riding bicycles&#10;&#10;Description automatically generated">
            <a:extLst>
              <a:ext uri="{FF2B5EF4-FFF2-40B4-BE49-F238E27FC236}">
                <a16:creationId xmlns:a16="http://schemas.microsoft.com/office/drawing/2014/main" id="{FE7CF537-E169-3F08-1050-6639B0397D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229600" cy="82296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61278F7-8340-0605-95B2-633590C8983F}"/>
              </a:ext>
            </a:extLst>
          </p:cNvPr>
          <p:cNvSpPr txBox="1"/>
          <p:nvPr/>
        </p:nvSpPr>
        <p:spPr>
          <a:xfrm>
            <a:off x="5312980" y="7583214"/>
            <a:ext cx="27927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TYPE CODE HERE</a:t>
            </a:r>
          </a:p>
        </p:txBody>
      </p:sp>
    </p:spTree>
    <p:extLst>
      <p:ext uri="{BB962C8B-B14F-4D97-AF65-F5344CB8AC3E}">
        <p14:creationId xmlns:p14="http://schemas.microsoft.com/office/powerpoint/2010/main" val="678244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1016E3-3362-5F2F-EFCD-0DBDDC1FF7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oup of people riding bicycles on a bridge with a city in the background&#10;&#10;Description automatically generated">
            <a:extLst>
              <a:ext uri="{FF2B5EF4-FFF2-40B4-BE49-F238E27FC236}">
                <a16:creationId xmlns:a16="http://schemas.microsoft.com/office/drawing/2014/main" id="{5DDDA6A5-1239-CE4F-FF83-39EA2366F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384" y="828206"/>
            <a:ext cx="6858000" cy="6858000"/>
          </a:xfrm>
          <a:prstGeom prst="rect">
            <a:avLst/>
          </a:prstGeom>
        </p:spPr>
      </p:pic>
      <p:pic>
        <p:nvPicPr>
          <p:cNvPr id="11" name="Picture 10" descr="A person and person riding bicycles&#10;&#10;Description automatically generated">
            <a:extLst>
              <a:ext uri="{FF2B5EF4-FFF2-40B4-BE49-F238E27FC236}">
                <a16:creationId xmlns:a16="http://schemas.microsoft.com/office/drawing/2014/main" id="{06F736B3-D938-5B46-B076-22EBBFBEA5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384" y="828206"/>
            <a:ext cx="6858000" cy="6858000"/>
          </a:xfrm>
          <a:prstGeom prst="rect">
            <a:avLst/>
          </a:prstGeom>
        </p:spPr>
      </p:pic>
      <p:pic>
        <p:nvPicPr>
          <p:cNvPr id="12" name="Picture 11" descr="A person riding a bike&#10;&#10;Description automatically generated">
            <a:extLst>
              <a:ext uri="{FF2B5EF4-FFF2-40B4-BE49-F238E27FC236}">
                <a16:creationId xmlns:a16="http://schemas.microsoft.com/office/drawing/2014/main" id="{3AA75199-B0FE-BB58-1D5C-27439E1A8F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8229600" cy="82296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0FE6806-A56E-BC82-6698-B3552E22A06B}"/>
              </a:ext>
            </a:extLst>
          </p:cNvPr>
          <p:cNvSpPr txBox="1"/>
          <p:nvPr/>
        </p:nvSpPr>
        <p:spPr>
          <a:xfrm>
            <a:off x="5312980" y="7583214"/>
            <a:ext cx="27927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TYPE CODE HERE</a:t>
            </a:r>
          </a:p>
        </p:txBody>
      </p:sp>
    </p:spTree>
    <p:extLst>
      <p:ext uri="{BB962C8B-B14F-4D97-AF65-F5344CB8AC3E}">
        <p14:creationId xmlns:p14="http://schemas.microsoft.com/office/powerpoint/2010/main" val="2749315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9E4F2488BC90498286CA28DE8639C8" ma:contentTypeVersion="15" ma:contentTypeDescription="Create a new document." ma:contentTypeScope="" ma:versionID="88ae2835c1d728604b03a26f163f0915">
  <xsd:schema xmlns:xsd="http://www.w3.org/2001/XMLSchema" xmlns:xs="http://www.w3.org/2001/XMLSchema" xmlns:p="http://schemas.microsoft.com/office/2006/metadata/properties" xmlns:ns2="2aba78be-8aab-4312-a79a-c7ce9097bb7c" xmlns:ns3="e2ef0b98-d825-402f-a3fe-4d0b8b921c96" targetNamespace="http://schemas.microsoft.com/office/2006/metadata/properties" ma:root="true" ma:fieldsID="a9622bd75dcfca9c0255d4035c7d456b" ns2:_="" ns3:_="">
    <xsd:import namespace="2aba78be-8aab-4312-a79a-c7ce9097bb7c"/>
    <xsd:import namespace="e2ef0b98-d825-402f-a3fe-4d0b8b921c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ba78be-8aab-4312-a79a-c7ce9097bb7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24e98db9-b04d-46f9-a042-860f26b969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f0b98-d825-402f-a3fe-4d0b8b921c96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699d1f86-e0d4-433c-8b97-fada581f104d}" ma:internalName="TaxCatchAll" ma:showField="CatchAllData" ma:web="e2ef0b98-d825-402f-a3fe-4d0b8b921c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aba78be-8aab-4312-a79a-c7ce9097bb7c">
      <Terms xmlns="http://schemas.microsoft.com/office/infopath/2007/PartnerControls"/>
    </lcf76f155ced4ddcb4097134ff3c332f>
    <TaxCatchAll xmlns="e2ef0b98-d825-402f-a3fe-4d0b8b921c96" xsi:nil="true"/>
  </documentManagement>
</p:properties>
</file>

<file path=customXml/itemProps1.xml><?xml version="1.0" encoding="utf-8"?>
<ds:datastoreItem xmlns:ds="http://schemas.openxmlformats.org/officeDocument/2006/customXml" ds:itemID="{5F32B065-5CD3-4BE1-9933-87EABEB0EDA0}"/>
</file>

<file path=customXml/itemProps2.xml><?xml version="1.0" encoding="utf-8"?>
<ds:datastoreItem xmlns:ds="http://schemas.openxmlformats.org/officeDocument/2006/customXml" ds:itemID="{DF69191E-F09E-4279-830C-A7430AC4EF87}"/>
</file>

<file path=customXml/itemProps3.xml><?xml version="1.0" encoding="utf-8"?>
<ds:datastoreItem xmlns:ds="http://schemas.openxmlformats.org/officeDocument/2006/customXml" ds:itemID="{075ADE18-B239-4D57-9825-5E62D3FB90F3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9</Words>
  <Application>Microsoft Macintosh PowerPoint</Application>
  <PresentationFormat>Custom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Arial Narrow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DC Bike Ride</dc:creator>
  <cp:lastModifiedBy>DC Bike Ride</cp:lastModifiedBy>
  <cp:revision>1</cp:revision>
  <dcterms:created xsi:type="dcterms:W3CDTF">2025-01-22T21:11:42Z</dcterms:created>
  <dcterms:modified xsi:type="dcterms:W3CDTF">2025-01-22T21:15:47Z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0x010100259E4F2488BC90498286CA28DE8639C8</vt:lpwstr>
  </property>
</Properties>
</file>