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8" r:id="rId2"/>
    <p:sldId id="259" r:id="rId3"/>
    <p:sldId id="260" r:id="rId4"/>
    <p:sldId id="261" r:id="rId5"/>
  </p:sldIdLst>
  <p:sldSz cx="61722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9"/>
  </p:normalViewPr>
  <p:slideViewPr>
    <p:cSldViewPr snapToGrid="0">
      <p:cViewPr varScale="1">
        <p:scale>
          <a:sx n="63" d="100"/>
          <a:sy n="63" d="100"/>
        </p:scale>
        <p:origin x="3624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2915" y="1795781"/>
            <a:ext cx="5246370" cy="3820160"/>
          </a:xfrm>
        </p:spPr>
        <p:txBody>
          <a:bodyPr anchor="b"/>
          <a:lstStyle>
            <a:lvl1pPr algn="ctr"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1525" y="5763261"/>
            <a:ext cx="4629150" cy="2649219"/>
          </a:xfrm>
        </p:spPr>
        <p:txBody>
          <a:bodyPr/>
          <a:lstStyle>
            <a:lvl1pPr marL="0" indent="0" algn="ctr">
              <a:buNone/>
              <a:defRPr sz="1620"/>
            </a:lvl1pPr>
            <a:lvl2pPr marL="308610" indent="0" algn="ctr">
              <a:buNone/>
              <a:defRPr sz="1350"/>
            </a:lvl2pPr>
            <a:lvl3pPr marL="617220" indent="0" algn="ctr">
              <a:buNone/>
              <a:defRPr sz="1215"/>
            </a:lvl3pPr>
            <a:lvl4pPr marL="925830" indent="0" algn="ctr">
              <a:buNone/>
              <a:defRPr sz="1080"/>
            </a:lvl4pPr>
            <a:lvl5pPr marL="1234440" indent="0" algn="ctr">
              <a:buNone/>
              <a:defRPr sz="1080"/>
            </a:lvl5pPr>
            <a:lvl6pPr marL="1543050" indent="0" algn="ctr">
              <a:buNone/>
              <a:defRPr sz="1080"/>
            </a:lvl6pPr>
            <a:lvl7pPr marL="1851660" indent="0" algn="ctr">
              <a:buNone/>
              <a:defRPr sz="1080"/>
            </a:lvl7pPr>
            <a:lvl8pPr marL="2160270" indent="0" algn="ctr">
              <a:buNone/>
              <a:defRPr sz="1080"/>
            </a:lvl8pPr>
            <a:lvl9pPr marL="2468880" indent="0" algn="ctr">
              <a:buNone/>
              <a:defRPr sz="10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97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69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6981" y="584200"/>
            <a:ext cx="1330881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4339" y="584200"/>
            <a:ext cx="3915489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42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56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24" y="2735583"/>
            <a:ext cx="5323523" cy="4564379"/>
          </a:xfrm>
        </p:spPr>
        <p:txBody>
          <a:bodyPr anchor="b"/>
          <a:lstStyle>
            <a:lvl1pPr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124" y="7343143"/>
            <a:ext cx="5323523" cy="2400299"/>
          </a:xfrm>
        </p:spPr>
        <p:txBody>
          <a:bodyPr/>
          <a:lstStyle>
            <a:lvl1pPr marL="0" indent="0">
              <a:buNone/>
              <a:defRPr sz="1620">
                <a:solidFill>
                  <a:schemeClr val="tx1">
                    <a:tint val="82000"/>
                  </a:schemeClr>
                </a:solidFill>
              </a:defRPr>
            </a:lvl1pPr>
            <a:lvl2pPr marL="30861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2pPr>
            <a:lvl3pPr marL="617220" indent="0">
              <a:buNone/>
              <a:defRPr sz="1215">
                <a:solidFill>
                  <a:schemeClr val="tx1">
                    <a:tint val="82000"/>
                  </a:schemeClr>
                </a:solidFill>
              </a:defRPr>
            </a:lvl3pPr>
            <a:lvl4pPr marL="92583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4pPr>
            <a:lvl5pPr marL="123444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5pPr>
            <a:lvl6pPr marL="154305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6pPr>
            <a:lvl7pPr marL="185166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7pPr>
            <a:lvl8pPr marL="216027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8pPr>
            <a:lvl9pPr marL="246888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51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4339" y="2921000"/>
            <a:ext cx="2623185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4676" y="2921000"/>
            <a:ext cx="2623185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274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142" y="584202"/>
            <a:ext cx="5323523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5143" y="2689861"/>
            <a:ext cx="2611130" cy="1318259"/>
          </a:xfrm>
        </p:spPr>
        <p:txBody>
          <a:bodyPr anchor="b"/>
          <a:lstStyle>
            <a:lvl1pPr marL="0" indent="0">
              <a:buNone/>
              <a:defRPr sz="1620" b="1"/>
            </a:lvl1pPr>
            <a:lvl2pPr marL="308610" indent="0">
              <a:buNone/>
              <a:defRPr sz="1350" b="1"/>
            </a:lvl2pPr>
            <a:lvl3pPr marL="617220" indent="0">
              <a:buNone/>
              <a:defRPr sz="1215" b="1"/>
            </a:lvl3pPr>
            <a:lvl4pPr marL="925830" indent="0">
              <a:buNone/>
              <a:defRPr sz="1080" b="1"/>
            </a:lvl4pPr>
            <a:lvl5pPr marL="1234440" indent="0">
              <a:buNone/>
              <a:defRPr sz="1080" b="1"/>
            </a:lvl5pPr>
            <a:lvl6pPr marL="1543050" indent="0">
              <a:buNone/>
              <a:defRPr sz="1080" b="1"/>
            </a:lvl6pPr>
            <a:lvl7pPr marL="1851660" indent="0">
              <a:buNone/>
              <a:defRPr sz="1080" b="1"/>
            </a:lvl7pPr>
            <a:lvl8pPr marL="2160270" indent="0">
              <a:buNone/>
              <a:defRPr sz="1080" b="1"/>
            </a:lvl8pPr>
            <a:lvl9pPr marL="2468880" indent="0">
              <a:buNone/>
              <a:defRPr sz="10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5143" y="4008120"/>
            <a:ext cx="2611130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24677" y="2689861"/>
            <a:ext cx="2623989" cy="1318259"/>
          </a:xfrm>
        </p:spPr>
        <p:txBody>
          <a:bodyPr anchor="b"/>
          <a:lstStyle>
            <a:lvl1pPr marL="0" indent="0">
              <a:buNone/>
              <a:defRPr sz="1620" b="1"/>
            </a:lvl1pPr>
            <a:lvl2pPr marL="308610" indent="0">
              <a:buNone/>
              <a:defRPr sz="1350" b="1"/>
            </a:lvl2pPr>
            <a:lvl3pPr marL="617220" indent="0">
              <a:buNone/>
              <a:defRPr sz="1215" b="1"/>
            </a:lvl3pPr>
            <a:lvl4pPr marL="925830" indent="0">
              <a:buNone/>
              <a:defRPr sz="1080" b="1"/>
            </a:lvl4pPr>
            <a:lvl5pPr marL="1234440" indent="0">
              <a:buNone/>
              <a:defRPr sz="1080" b="1"/>
            </a:lvl5pPr>
            <a:lvl6pPr marL="1543050" indent="0">
              <a:buNone/>
              <a:defRPr sz="1080" b="1"/>
            </a:lvl6pPr>
            <a:lvl7pPr marL="1851660" indent="0">
              <a:buNone/>
              <a:defRPr sz="1080" b="1"/>
            </a:lvl7pPr>
            <a:lvl8pPr marL="2160270" indent="0">
              <a:buNone/>
              <a:defRPr sz="1080" b="1"/>
            </a:lvl8pPr>
            <a:lvl9pPr marL="2468880" indent="0">
              <a:buNone/>
              <a:defRPr sz="10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24677" y="4008120"/>
            <a:ext cx="262398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11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563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26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143" y="731520"/>
            <a:ext cx="1990695" cy="2560320"/>
          </a:xfrm>
        </p:spPr>
        <p:txBody>
          <a:bodyPr anchor="b"/>
          <a:lstStyle>
            <a:lvl1pPr>
              <a:defRPr sz="21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3989" y="1579882"/>
            <a:ext cx="3124676" cy="7797800"/>
          </a:xfrm>
        </p:spPr>
        <p:txBody>
          <a:bodyPr/>
          <a:lstStyle>
            <a:lvl1pPr>
              <a:defRPr sz="2160"/>
            </a:lvl1pPr>
            <a:lvl2pPr>
              <a:defRPr sz="1890"/>
            </a:lvl2pPr>
            <a:lvl3pPr>
              <a:defRPr sz="162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5143" y="3291840"/>
            <a:ext cx="1990695" cy="6098541"/>
          </a:xfrm>
        </p:spPr>
        <p:txBody>
          <a:bodyPr/>
          <a:lstStyle>
            <a:lvl1pPr marL="0" indent="0">
              <a:buNone/>
              <a:defRPr sz="1080"/>
            </a:lvl1pPr>
            <a:lvl2pPr marL="308610" indent="0">
              <a:buNone/>
              <a:defRPr sz="945"/>
            </a:lvl2pPr>
            <a:lvl3pPr marL="617220" indent="0">
              <a:buNone/>
              <a:defRPr sz="810"/>
            </a:lvl3pPr>
            <a:lvl4pPr marL="925830" indent="0">
              <a:buNone/>
              <a:defRPr sz="675"/>
            </a:lvl4pPr>
            <a:lvl5pPr marL="1234440" indent="0">
              <a:buNone/>
              <a:defRPr sz="675"/>
            </a:lvl5pPr>
            <a:lvl6pPr marL="1543050" indent="0">
              <a:buNone/>
              <a:defRPr sz="675"/>
            </a:lvl6pPr>
            <a:lvl7pPr marL="1851660" indent="0">
              <a:buNone/>
              <a:defRPr sz="675"/>
            </a:lvl7pPr>
            <a:lvl8pPr marL="2160270" indent="0">
              <a:buNone/>
              <a:defRPr sz="675"/>
            </a:lvl8pPr>
            <a:lvl9pPr marL="246888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016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143" y="731520"/>
            <a:ext cx="1990695" cy="2560320"/>
          </a:xfrm>
        </p:spPr>
        <p:txBody>
          <a:bodyPr anchor="b"/>
          <a:lstStyle>
            <a:lvl1pPr>
              <a:defRPr sz="21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23989" y="1579882"/>
            <a:ext cx="3124676" cy="7797800"/>
          </a:xfrm>
        </p:spPr>
        <p:txBody>
          <a:bodyPr anchor="t"/>
          <a:lstStyle>
            <a:lvl1pPr marL="0" indent="0">
              <a:buNone/>
              <a:defRPr sz="2160"/>
            </a:lvl1pPr>
            <a:lvl2pPr marL="308610" indent="0">
              <a:buNone/>
              <a:defRPr sz="1890"/>
            </a:lvl2pPr>
            <a:lvl3pPr marL="617220" indent="0">
              <a:buNone/>
              <a:defRPr sz="1620"/>
            </a:lvl3pPr>
            <a:lvl4pPr marL="925830" indent="0">
              <a:buNone/>
              <a:defRPr sz="1350"/>
            </a:lvl4pPr>
            <a:lvl5pPr marL="1234440" indent="0">
              <a:buNone/>
              <a:defRPr sz="1350"/>
            </a:lvl5pPr>
            <a:lvl6pPr marL="1543050" indent="0">
              <a:buNone/>
              <a:defRPr sz="1350"/>
            </a:lvl6pPr>
            <a:lvl7pPr marL="1851660" indent="0">
              <a:buNone/>
              <a:defRPr sz="1350"/>
            </a:lvl7pPr>
            <a:lvl8pPr marL="2160270" indent="0">
              <a:buNone/>
              <a:defRPr sz="1350"/>
            </a:lvl8pPr>
            <a:lvl9pPr marL="2468880" indent="0">
              <a:buNone/>
              <a:defRPr sz="13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5143" y="3291840"/>
            <a:ext cx="1990695" cy="6098541"/>
          </a:xfrm>
        </p:spPr>
        <p:txBody>
          <a:bodyPr/>
          <a:lstStyle>
            <a:lvl1pPr marL="0" indent="0">
              <a:buNone/>
              <a:defRPr sz="1080"/>
            </a:lvl1pPr>
            <a:lvl2pPr marL="308610" indent="0">
              <a:buNone/>
              <a:defRPr sz="945"/>
            </a:lvl2pPr>
            <a:lvl3pPr marL="617220" indent="0">
              <a:buNone/>
              <a:defRPr sz="810"/>
            </a:lvl3pPr>
            <a:lvl4pPr marL="925830" indent="0">
              <a:buNone/>
              <a:defRPr sz="675"/>
            </a:lvl4pPr>
            <a:lvl5pPr marL="1234440" indent="0">
              <a:buNone/>
              <a:defRPr sz="675"/>
            </a:lvl5pPr>
            <a:lvl6pPr marL="1543050" indent="0">
              <a:buNone/>
              <a:defRPr sz="675"/>
            </a:lvl6pPr>
            <a:lvl7pPr marL="1851660" indent="0">
              <a:buNone/>
              <a:defRPr sz="675"/>
            </a:lvl7pPr>
            <a:lvl8pPr marL="2160270" indent="0">
              <a:buNone/>
              <a:defRPr sz="675"/>
            </a:lvl8pPr>
            <a:lvl9pPr marL="246888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431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4339" y="584202"/>
            <a:ext cx="5323523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339" y="2921000"/>
            <a:ext cx="5323523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4339" y="10170162"/>
            <a:ext cx="1388745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52EF5F-DF48-AC47-A695-357D31EAF7BB}" type="datetimeFigureOut">
              <a:rPr lang="en-US" smtClean="0"/>
              <a:t>1/29/25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44541" y="10170162"/>
            <a:ext cx="2083118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59116" y="10170162"/>
            <a:ext cx="1388745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614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17220" rtl="0" eaLnBrk="1" latinLnBrk="0" hangingPunct="1">
        <a:lnSpc>
          <a:spcPct val="90000"/>
        </a:lnSpc>
        <a:spcBef>
          <a:spcPct val="0"/>
        </a:spcBef>
        <a:buNone/>
        <a:defRPr sz="29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4305" indent="-154305" algn="l" defTabSz="617220" rtl="0" eaLnBrk="1" latinLnBrk="0" hangingPunct="1">
        <a:lnSpc>
          <a:spcPct val="90000"/>
        </a:lnSpc>
        <a:spcBef>
          <a:spcPts val="67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6291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4pPr>
      <a:lvl5pPr marL="138874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5pPr>
      <a:lvl6pPr marL="169735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200596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31457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62318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1pPr>
      <a:lvl2pPr marL="30861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2pPr>
      <a:lvl3pPr marL="61722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5pPr>
      <a:lvl6pPr marL="154305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185166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16027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016E3-3362-5F2F-EFCD-0DBDDC1FF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riding bicycles on a street&#10;&#10;Description automatically generated">
            <a:extLst>
              <a:ext uri="{FF2B5EF4-FFF2-40B4-BE49-F238E27FC236}">
                <a16:creationId xmlns:a16="http://schemas.microsoft.com/office/drawing/2014/main" id="{4CDA4EA3-07EE-FAE2-92C7-D3B06D704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8BC6854-7B96-0BB7-743B-B6061F8BB81C}"/>
              </a:ext>
            </a:extLst>
          </p:cNvPr>
          <p:cNvSpPr txBox="1"/>
          <p:nvPr/>
        </p:nvSpPr>
        <p:spPr>
          <a:xfrm>
            <a:off x="1689724" y="9412014"/>
            <a:ext cx="27927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2749315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7BC7-7EF2-B9A1-77B7-9276B77AC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iding bicycles&#10;&#10;Description automatically generated">
            <a:extLst>
              <a:ext uri="{FF2B5EF4-FFF2-40B4-BE49-F238E27FC236}">
                <a16:creationId xmlns:a16="http://schemas.microsoft.com/office/drawing/2014/main" id="{20A7C171-EEE7-450F-107F-E39E39166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AD656A1-3DA7-6797-8B32-C8AA6D1C76DB}"/>
              </a:ext>
            </a:extLst>
          </p:cNvPr>
          <p:cNvSpPr txBox="1"/>
          <p:nvPr/>
        </p:nvSpPr>
        <p:spPr>
          <a:xfrm>
            <a:off x="1689724" y="9412014"/>
            <a:ext cx="27927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2092499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2C8C18-D3DC-07C5-5C6E-2EB0C9E4A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iding bicycles on a street&#10;&#10;Description automatically generated">
            <a:extLst>
              <a:ext uri="{FF2B5EF4-FFF2-40B4-BE49-F238E27FC236}">
                <a16:creationId xmlns:a16="http://schemas.microsoft.com/office/drawing/2014/main" id="{E4D97144-E190-A375-FC87-9BFF5F178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73C2FF-F7DB-04F9-5FD7-1F67F5577225}"/>
              </a:ext>
            </a:extLst>
          </p:cNvPr>
          <p:cNvSpPr txBox="1"/>
          <p:nvPr/>
        </p:nvSpPr>
        <p:spPr>
          <a:xfrm>
            <a:off x="1689724" y="9412014"/>
            <a:ext cx="27927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3904912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B44E9-7850-D164-7F89-00069E8BC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riding bicycles&#10;&#10;Description automatically generated">
            <a:extLst>
              <a:ext uri="{FF2B5EF4-FFF2-40B4-BE49-F238E27FC236}">
                <a16:creationId xmlns:a16="http://schemas.microsoft.com/office/drawing/2014/main" id="{CD050031-CF91-B2B8-4872-9A8F71080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387E20-5027-0FEA-D59F-1B1D41AF0323}"/>
              </a:ext>
            </a:extLst>
          </p:cNvPr>
          <p:cNvSpPr txBox="1"/>
          <p:nvPr/>
        </p:nvSpPr>
        <p:spPr>
          <a:xfrm>
            <a:off x="1689724" y="9412014"/>
            <a:ext cx="27927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253518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9E4F2488BC90498286CA28DE8639C8" ma:contentTypeVersion="15" ma:contentTypeDescription="Create a new document." ma:contentTypeScope="" ma:versionID="88ae2835c1d728604b03a26f163f0915">
  <xsd:schema xmlns:xsd="http://www.w3.org/2001/XMLSchema" xmlns:xs="http://www.w3.org/2001/XMLSchema" xmlns:p="http://schemas.microsoft.com/office/2006/metadata/properties" xmlns:ns2="2aba78be-8aab-4312-a79a-c7ce9097bb7c" xmlns:ns3="e2ef0b98-d825-402f-a3fe-4d0b8b921c96" targetNamespace="http://schemas.microsoft.com/office/2006/metadata/properties" ma:root="true" ma:fieldsID="a9622bd75dcfca9c0255d4035c7d456b" ns2:_="" ns3:_="">
    <xsd:import namespace="2aba78be-8aab-4312-a79a-c7ce9097bb7c"/>
    <xsd:import namespace="e2ef0b98-d825-402f-a3fe-4d0b8b921c9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ba78be-8aab-4312-a79a-c7ce9097bb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4e98db9-b04d-46f9-a042-860f26b969b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ef0b98-d825-402f-a3fe-4d0b8b921c96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699d1f86-e0d4-433c-8b97-fada581f104d}" ma:internalName="TaxCatchAll" ma:showField="CatchAllData" ma:web="e2ef0b98-d825-402f-a3fe-4d0b8b921c9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aba78be-8aab-4312-a79a-c7ce9097bb7c">
      <Terms xmlns="http://schemas.microsoft.com/office/infopath/2007/PartnerControls"/>
    </lcf76f155ced4ddcb4097134ff3c332f>
    <TaxCatchAll xmlns="e2ef0b98-d825-402f-a3fe-4d0b8b921c96" xsi:nil="true"/>
  </documentManagement>
</p:properties>
</file>

<file path=customXml/itemProps1.xml><?xml version="1.0" encoding="utf-8"?>
<ds:datastoreItem xmlns:ds="http://schemas.openxmlformats.org/officeDocument/2006/customXml" ds:itemID="{7A9F8036-B987-493F-AC09-CA631FA378DA}"/>
</file>

<file path=customXml/itemProps2.xml><?xml version="1.0" encoding="utf-8"?>
<ds:datastoreItem xmlns:ds="http://schemas.openxmlformats.org/officeDocument/2006/customXml" ds:itemID="{CC905A52-C548-44AB-92CA-29E385507B9B}"/>
</file>

<file path=customXml/itemProps3.xml><?xml version="1.0" encoding="utf-8"?>
<ds:datastoreItem xmlns:ds="http://schemas.openxmlformats.org/officeDocument/2006/customXml" ds:itemID="{743A7067-5352-4423-82F8-908B1E35A4D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12</Words>
  <Application>Microsoft Macintosh PowerPoint</Application>
  <PresentationFormat>Custom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Arial Narrow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DC Bike Ride</dc:creator>
  <cp:lastModifiedBy>DC Bike Ride</cp:lastModifiedBy>
  <cp:revision>3</cp:revision>
  <dcterms:created xsi:type="dcterms:W3CDTF">2025-01-22T21:11:42Z</dcterms:created>
  <dcterms:modified xsi:type="dcterms:W3CDTF">2025-01-29T13:57:20Z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0x010100259E4F2488BC90498286CA28DE8639C8</vt:lpwstr>
  </property>
</Properties>
</file>